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010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DC741-E246-4D75-B186-34A15B015F92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6173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75901F-C27C-40E0-AAAB-092D64201698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49F498-D534-4A46-B00A-2BC8B5AB2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7912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35345-A7B8-46A7-B996-7AAD39D0F1EB}" type="datetime1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DB8D-9A3C-4E10-AAD1-084658EAB4C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29009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B4472-7DBA-4785-90F8-4BD5BE9268E6}" type="datetime1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DB8D-9A3C-4E10-AAD1-084658EAB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77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511D-7320-46BF-B77E-DE8227DFB86B}" type="datetime1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DB8D-9A3C-4E10-AAD1-084658EAB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374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654DF-3D38-4C28-88FF-DEEEB21D99C3}" type="datetime1">
              <a:rPr lang="ja-JP" altLang="en-US" smtClean="0"/>
              <a:pPr/>
              <a:t>2019/1/9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DB8D-9A3C-4E10-AAD1-084658EAB4C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4682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1E7D-9844-40EE-B252-79C94B78A2B7}" type="datetime1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DB8D-9A3C-4E10-AAD1-084658EAB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6599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50D4-BBEA-45F3-9954-C2EC5437CFCA}" type="datetime1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DB8D-9A3C-4E10-AAD1-084658EAB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091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897D-7450-4E98-A05F-656358C4BD61}" type="datetime1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DB8D-9A3C-4E10-AAD1-084658EAB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723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BA1A0-ED7C-4B09-AAF3-CF0068B7931B}" type="datetime1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DB8D-9A3C-4E10-AAD1-084658EAB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7734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2916-82E0-4428-B31B-D5EE2213F924}" type="datetime1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DB8D-9A3C-4E10-AAD1-084658EAB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852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A369D-9AAC-4433-9E3E-ECE5AAF6C65E}" type="datetime1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DB8D-9A3C-4E10-AAD1-084658EAB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121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694CF-1828-4DE1-8DD9-F3E233B665EC}" type="datetime1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DB8D-9A3C-4E10-AAD1-084658EAB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2340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5943" y="155121"/>
            <a:ext cx="7258050" cy="3458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1886" y="783771"/>
            <a:ext cx="8360228" cy="5393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5943" y="6414636"/>
            <a:ext cx="2057400" cy="2485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503EE-B76F-4A9C-8A89-49319AAC3F83}" type="datetime1">
              <a:rPr kumimoji="1" lang="ja-JP" altLang="en-US" smtClean="0"/>
              <a:t>2019/1/9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93203"/>
            <a:ext cx="3086100" cy="2485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39644" y="6414634"/>
            <a:ext cx="2057400" cy="2485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4C3DB8D-9A3C-4E10-AAD1-084658EAB4C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841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DB8D-9A3C-4E10-AAD1-084658EAB4C5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2045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DB8D-9A3C-4E10-AAD1-084658EAB4C5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1282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2</Words>
  <Application>Microsoft Office PowerPoint</Application>
  <PresentationFormat>画面に合わせる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デジタルハリウッド株式会社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oyama shoya</dc:creator>
  <cp:lastModifiedBy>高野 靖子</cp:lastModifiedBy>
  <cp:revision>13</cp:revision>
  <dcterms:created xsi:type="dcterms:W3CDTF">2015-09-30T02:40:43Z</dcterms:created>
  <dcterms:modified xsi:type="dcterms:W3CDTF">2019-01-09T07:28:55Z</dcterms:modified>
</cp:coreProperties>
</file>